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58" r:id="rId9"/>
    <p:sldId id="267" r:id="rId10"/>
    <p:sldId id="259" r:id="rId11"/>
    <p:sldId id="268" r:id="rId12"/>
    <p:sldId id="260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 dirty="0"/>
              <a:t>Christopher Robin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7" name="Picture 6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937FA090-8293-4805-BBC0-6F04A051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3" y="3428999"/>
            <a:ext cx="5720864" cy="321798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303F6A81-EDE1-47D3-A965-7268FDC9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8" y="3428999"/>
            <a:ext cx="5720866" cy="32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</p:txBody>
      </p:sp>
      <p:pic>
        <p:nvPicPr>
          <p:cNvPr id="7" name="Picture 6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937FA090-8293-4805-BBC0-6F04A051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3" y="3428999"/>
            <a:ext cx="5720864" cy="321798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303F6A81-EDE1-47D3-A965-7268FDC9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8" y="3428999"/>
            <a:ext cx="5720866" cy="32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4DAE-F668-4B03-80C5-1509C37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Terms/notation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3A98-7654-4CCC-90C7-6B8984A8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Steganogram</a:t>
            </a:r>
            <a:r>
              <a:rPr lang="en-US"/>
              <a:t> </a:t>
            </a:r>
            <a:r>
              <a:rPr lang="en-US" dirty="0"/>
              <a:t>– </a:t>
            </a:r>
            <a:r>
              <a:rPr lang="en-US"/>
              <a:t>steganographic message</a:t>
            </a:r>
            <a:endParaRPr lang="en-US" dirty="0"/>
          </a:p>
          <a:p>
            <a:r>
              <a:rPr lang="en-US" dirty="0" err="1"/>
              <a:t>Steganalysis</a:t>
            </a:r>
            <a:r>
              <a:rPr lang="en-US" dirty="0"/>
              <a:t> – searching for </a:t>
            </a:r>
            <a:r>
              <a:rPr lang="en-US" dirty="0" err="1"/>
              <a:t>steganograms</a:t>
            </a:r>
            <a:endParaRPr lang="en-US" dirty="0"/>
          </a:p>
          <a:p>
            <a:r>
              <a:rPr lang="en-US" dirty="0"/>
              <a:t>Lossy and lossless</a:t>
            </a:r>
          </a:p>
        </p:txBody>
      </p:sp>
    </p:spTree>
    <p:extLst>
      <p:ext uri="{BB962C8B-B14F-4D97-AF65-F5344CB8AC3E}">
        <p14:creationId xmlns:p14="http://schemas.microsoft.com/office/powerpoint/2010/main" val="61140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FC1-5D10-4818-98A8-A3E02C45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6D8-9DE9-4D2A-8B4E-FD709BFB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color value stored for r, g, b</a:t>
            </a:r>
          </a:p>
        </p:txBody>
      </p:sp>
    </p:spTree>
    <p:extLst>
      <p:ext uri="{BB962C8B-B14F-4D97-AF65-F5344CB8AC3E}">
        <p14:creationId xmlns:p14="http://schemas.microsoft.com/office/powerpoint/2010/main" val="293905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339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Terms/notation</vt:lpstr>
      <vt:lpstr>Lossless Bitmap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Russell</cp:lastModifiedBy>
  <cp:revision>63</cp:revision>
  <dcterms:created xsi:type="dcterms:W3CDTF">2020-01-11T19:17:26Z</dcterms:created>
  <dcterms:modified xsi:type="dcterms:W3CDTF">2020-01-23T04:32:56Z</dcterms:modified>
</cp:coreProperties>
</file>